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sldIdLst>
    <p:sldId id="257" r:id="rId2"/>
    <p:sldId id="258" r:id="rId3"/>
  </p:sldIdLst>
  <p:sldSz cx="6858000" cy="9144000" type="letter"/>
  <p:notesSz cx="6858000" cy="9144000"/>
  <p:defaultTextStyle>
    <a:defPPr>
      <a:defRPr lang="es-M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94291" autoAdjust="0"/>
  </p:normalViewPr>
  <p:slideViewPr>
    <p:cSldViewPr snapToGrid="0">
      <p:cViewPr>
        <p:scale>
          <a:sx n="178" d="100"/>
          <a:sy n="178" d="100"/>
        </p:scale>
        <p:origin x="-420" y="-6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6350" y="-11290"/>
            <a:ext cx="6877353" cy="9166580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7947" y="3206046"/>
            <a:ext cx="4370039" cy="2195069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7947" y="5401113"/>
            <a:ext cx="4370039" cy="1462532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679609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86824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601158"/>
            <a:ext cx="4760786" cy="2435441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036597"/>
            <a:ext cx="4760786" cy="11472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96774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2800"/>
            <a:ext cx="4760786" cy="1761067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80785"/>
            <a:ext cx="2316082" cy="5174363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1903" y="2880787"/>
            <a:ext cx="2316083" cy="517436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085080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2800"/>
            <a:ext cx="4760785" cy="1761067"/>
          </a:xfrm>
        </p:spPr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2881311"/>
            <a:ext cx="2318004" cy="768349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199" y="3649662"/>
            <a:ext cx="2318004" cy="4405489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99980" y="2881311"/>
            <a:ext cx="2318004" cy="768349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899980" y="3649662"/>
            <a:ext cx="2318004" cy="4405489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027063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812800"/>
            <a:ext cx="4760786" cy="1761067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42119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611306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1998139"/>
            <a:ext cx="2092637" cy="1704621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456" y="686567"/>
            <a:ext cx="2539528" cy="7368583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3702759"/>
            <a:ext cx="2092637" cy="344593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685933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6400800"/>
            <a:ext cx="4760786" cy="755651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199" y="812800"/>
            <a:ext cx="4760786" cy="5127624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7156451"/>
            <a:ext cx="4760786" cy="898699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710476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2800"/>
            <a:ext cx="4760786" cy="4538133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960533"/>
            <a:ext cx="4760786" cy="2094616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067555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64" y="812800"/>
            <a:ext cx="4554137" cy="4030133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25806" y="4842933"/>
            <a:ext cx="4064853" cy="508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5960533"/>
            <a:ext cx="4760786" cy="2094616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  <p:sp>
        <p:nvSpPr>
          <p:cNvPr id="24" name="TextBox 23"/>
          <p:cNvSpPr txBox="1"/>
          <p:nvPr/>
        </p:nvSpPr>
        <p:spPr>
          <a:xfrm>
            <a:off x="362034" y="1053838"/>
            <a:ext cx="342989" cy="779701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60775" y="3848742"/>
            <a:ext cx="342989" cy="779701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2578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575984"/>
            <a:ext cx="4760786" cy="3460613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036597"/>
            <a:ext cx="4760786" cy="2018552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5690853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64" y="812800"/>
            <a:ext cx="4554137" cy="4030133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198" y="5350933"/>
            <a:ext cx="4760787" cy="68566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036597"/>
            <a:ext cx="4760786" cy="2018552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  <p:sp>
        <p:nvSpPr>
          <p:cNvPr id="24" name="TextBox 23"/>
          <p:cNvSpPr txBox="1"/>
          <p:nvPr/>
        </p:nvSpPr>
        <p:spPr>
          <a:xfrm>
            <a:off x="362034" y="1053838"/>
            <a:ext cx="342989" cy="779701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60775" y="3848742"/>
            <a:ext cx="342989" cy="779701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0930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886" y="812800"/>
            <a:ext cx="4756099" cy="4030133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198" y="5350933"/>
            <a:ext cx="4760787" cy="68566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036597"/>
            <a:ext cx="4760786" cy="2018552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36176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77293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82984" y="812801"/>
            <a:ext cx="734109" cy="7001935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812801"/>
            <a:ext cx="3896270" cy="7001935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643539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6350" y="-11290"/>
            <a:ext cx="6877354" cy="9166580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12800"/>
            <a:ext cx="4760785" cy="17610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2880787"/>
            <a:ext cx="4760786" cy="51743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053944" y="8055152"/>
            <a:ext cx="513099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56B49-0406-4547-9217-0783358EA75F}" type="datetimeFigureOut">
              <a:rPr lang="es-MX" smtClean="0"/>
              <a:t>03/11/2025</a:t>
            </a:fld>
            <a:endParaRPr lang="es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8055152"/>
            <a:ext cx="346723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33507" y="8055152"/>
            <a:ext cx="384479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6A09739C-8764-420E-8B7F-FC30A6C426DC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310070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920" r:id="rId12"/>
    <p:sldLayoutId id="2147483921" r:id="rId13"/>
    <p:sldLayoutId id="2147483922" r:id="rId14"/>
    <p:sldLayoutId id="2147483923" r:id="rId15"/>
    <p:sldLayoutId id="2147483924" r:id="rId16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2.mp3"/><Relationship Id="rId7" Type="http://schemas.openxmlformats.org/officeDocument/2006/relationships/slideLayout" Target="../slideLayouts/slideLayout7.xml"/><Relationship Id="rId12" Type="http://schemas.openxmlformats.org/officeDocument/2006/relationships/hyperlink" Target="https://acortar.link/lx701S" TargetMode="Externa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wav"/><Relationship Id="rId11" Type="http://schemas.openxmlformats.org/officeDocument/2006/relationships/hyperlink" Target="https://acortar.link/CCew9l" TargetMode="External"/><Relationship Id="rId5" Type="http://schemas.microsoft.com/office/2007/relationships/media" Target="../media/media3.wav"/><Relationship Id="rId10" Type="http://schemas.openxmlformats.org/officeDocument/2006/relationships/image" Target="../media/image3.png"/><Relationship Id="rId4" Type="http://schemas.openxmlformats.org/officeDocument/2006/relationships/audio" Target="../media/media2.mp3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acortar.link/HPTiD3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s://acortar.link/bUSE68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cortar.link/cSr4hn" TargetMode="External"/><Relationship Id="rId5" Type="http://schemas.openxmlformats.org/officeDocument/2006/relationships/hyperlink" Target="https://youtu.be/7aVXcDQxR-o" TargetMode="External"/><Relationship Id="rId4" Type="http://schemas.openxmlformats.org/officeDocument/2006/relationships/hyperlink" Target="https://youtu.be/ZuhkSxnSabg" TargetMode="External"/><Relationship Id="rId9" Type="http://schemas.openxmlformats.org/officeDocument/2006/relationships/hyperlink" Target="https://acortar.link/izZDZ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accent2">
                <a:lumMod val="57000"/>
                <a:lumOff val="43000"/>
                <a:alpha val="94000"/>
              </a:schemeClr>
            </a:gs>
            <a:gs pos="100000">
              <a:schemeClr val="bg2">
                <a:shade val="96000"/>
                <a:satMod val="120000"/>
                <a:lumMod val="90000"/>
                <a:alpha val="73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3"/>
          <p:cNvSpPr/>
          <p:nvPr/>
        </p:nvSpPr>
        <p:spPr>
          <a:xfrm>
            <a:off x="445148" y="1736693"/>
            <a:ext cx="5339442" cy="5693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MX" sz="1100" dirty="0"/>
              <a:t>      </a:t>
            </a:r>
            <a:r>
              <a:rPr lang="es-MX" sz="1000" dirty="0"/>
              <a:t>En </a:t>
            </a:r>
            <a:r>
              <a:rPr lang="es-MX" sz="1000" b="1" dirty="0" err="1"/>
              <a:t>Bookodi</a:t>
            </a:r>
            <a:r>
              <a:rPr lang="es-MX" sz="1000" dirty="0"/>
              <a:t> le damos vida, voz, sentimiento y verdad a tus libros, </a:t>
            </a:r>
          </a:p>
          <a:p>
            <a:pPr algn="ctr"/>
            <a:r>
              <a:rPr lang="es-MX" sz="1000" dirty="0"/>
              <a:t>a tus historias, a lo que quieres contar a través de tus letras. Contamos con </a:t>
            </a:r>
          </a:p>
          <a:p>
            <a:pPr algn="ctr"/>
            <a:r>
              <a:rPr lang="es-MX" sz="1000" dirty="0"/>
              <a:t>la voz y actuación profesional de Rosalía </a:t>
            </a:r>
            <a:r>
              <a:rPr lang="es-MX" sz="1000" dirty="0" err="1"/>
              <a:t>Odi</a:t>
            </a:r>
            <a:r>
              <a:rPr lang="es-MX" sz="1000" dirty="0"/>
              <a:t>.</a:t>
            </a: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77" y="2579633"/>
            <a:ext cx="826358" cy="824670"/>
          </a:xfrm>
          <a:prstGeom prst="rect">
            <a:avLst/>
          </a:prstGeom>
        </p:spPr>
      </p:pic>
      <p:sp>
        <p:nvSpPr>
          <p:cNvPr id="7" name="Rectángulo 6"/>
          <p:cNvSpPr/>
          <p:nvPr/>
        </p:nvSpPr>
        <p:spPr>
          <a:xfrm>
            <a:off x="1785899" y="2627766"/>
            <a:ext cx="3429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MX" sz="1200" b="1" i="1" dirty="0"/>
              <a:t>Rosalía </a:t>
            </a:r>
            <a:r>
              <a:rPr lang="es-MX" sz="1200" b="1" i="1" dirty="0" err="1"/>
              <a:t>Odi</a:t>
            </a:r>
            <a:r>
              <a:rPr lang="es-MX" sz="1200" b="1" i="1" dirty="0"/>
              <a:t> </a:t>
            </a:r>
            <a:r>
              <a:rPr lang="es-MX" sz="1200" dirty="0"/>
              <a:t>Actriz, Escritora, Locutora, Productora, Conductora de Radio. Cuenta Cuentos, con 45 años de experiencia. </a:t>
            </a:r>
          </a:p>
        </p:txBody>
      </p:sp>
      <p:sp>
        <p:nvSpPr>
          <p:cNvPr id="14" name="Rectángulo 13"/>
          <p:cNvSpPr/>
          <p:nvPr/>
        </p:nvSpPr>
        <p:spPr>
          <a:xfrm>
            <a:off x="715695" y="2574206"/>
            <a:ext cx="865722" cy="835523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7" name="CuadroTexto 16"/>
          <p:cNvSpPr txBox="1"/>
          <p:nvPr/>
        </p:nvSpPr>
        <p:spPr>
          <a:xfrm>
            <a:off x="618773" y="5245572"/>
            <a:ext cx="56204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200" dirty="0"/>
              <a:t> Comienza con promocionar por medio de un spot o sinopsis tu libro: </a:t>
            </a:r>
          </a:p>
        </p:txBody>
      </p:sp>
      <p:sp>
        <p:nvSpPr>
          <p:cNvPr id="23" name="CuadroTexto 22"/>
          <p:cNvSpPr txBox="1"/>
          <p:nvPr/>
        </p:nvSpPr>
        <p:spPr>
          <a:xfrm>
            <a:off x="771731" y="7563399"/>
            <a:ext cx="5012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00" dirty="0"/>
              <a:t>Escucha un ejemplo:      </a:t>
            </a:r>
          </a:p>
          <a:p>
            <a:r>
              <a:rPr lang="es-MX" sz="1000" dirty="0"/>
              <a:t>SPOT DE UN LIBRO :                               Cap. 1 Novela LA LUZ DE DON MARCIAL                                                         </a:t>
            </a:r>
          </a:p>
          <a:p>
            <a:r>
              <a:rPr lang="es-MX" sz="1000" dirty="0"/>
              <a:t>                                                                    Con música de entrada y salida</a:t>
            </a:r>
          </a:p>
          <a:p>
            <a:endParaRPr lang="es-MX" sz="1000" dirty="0"/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6193" y="-81171"/>
            <a:ext cx="2828924" cy="2152549"/>
          </a:xfrm>
          <a:prstGeom prst="rect">
            <a:avLst/>
          </a:prstGeom>
        </p:spPr>
      </p:pic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545AB015-CC0F-B7BE-9F17-4A53CA34BD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287810"/>
              </p:ext>
            </p:extLst>
          </p:nvPr>
        </p:nvGraphicFramePr>
        <p:xfrm>
          <a:off x="1052553" y="5847505"/>
          <a:ext cx="4114800" cy="1343025"/>
        </p:xfrm>
        <a:graphic>
          <a:graphicData uri="http://schemas.openxmlformats.org/drawingml/2006/table">
            <a:tbl>
              <a:tblPr/>
              <a:tblGrid>
                <a:gridCol w="1752600">
                  <a:extLst>
                    <a:ext uri="{9D8B030D-6E8A-4147-A177-3AD203B41FA5}">
                      <a16:colId xmlns:a16="http://schemas.microsoft.com/office/drawing/2014/main" val="187203741"/>
                    </a:ext>
                  </a:extLst>
                </a:gridCol>
                <a:gridCol w="2362200">
                  <a:extLst>
                    <a:ext uri="{9D8B030D-6E8A-4147-A177-3AD203B41FA5}">
                      <a16:colId xmlns:a16="http://schemas.microsoft.com/office/drawing/2014/main" val="163757522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            1 VOZ  CON MUSICA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AUDIO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74934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SPOT  DE 30 SEG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$ 300.-MXN/ 15 USD/13 EUR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824308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SINOPSIS HASTA 5 MIN.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$ 800.-MXN / 40 USD/ 36 EUR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181972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MINUTO EXTRA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$ 100.- MXN( 5 USD /4 EUR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545903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 AUDIO Y VIDEO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PARA SUS  REDES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395859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SPOT  DE 30 SEG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fr-FR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$ 500.-/ 25 USD/22 EUR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01316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SINOPSIS  X MINUTO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$ 300.-MXN/ 15 USD/13 EUR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9675247"/>
                  </a:ext>
                </a:extLst>
              </a:tr>
            </a:tbl>
          </a:graphicData>
        </a:graphic>
      </p:graphicFrame>
      <p:pic>
        <p:nvPicPr>
          <p:cNvPr id="5" name="BOOK TRAILER MUERTE LUCES y voces">
            <a:hlinkClick r:id="" action="ppaction://media"/>
            <a:extLst>
              <a:ext uri="{FF2B5EF4-FFF2-40B4-BE49-F238E27FC236}">
                <a16:creationId xmlns:a16="http://schemas.microsoft.com/office/drawing/2014/main" id="{B9CA9B1D-70C6-6962-5495-D03BB03889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8173" y="7987333"/>
            <a:ext cx="400110" cy="400110"/>
          </a:xfrm>
          <a:prstGeom prst="rect">
            <a:avLst/>
          </a:prstGeom>
        </p:spPr>
      </p:pic>
      <p:pic>
        <p:nvPicPr>
          <p:cNvPr id="9" name="SPOT ROSY BOOKODI FINAL">
            <a:hlinkClick r:id="" action="ppaction://media"/>
            <a:extLst>
              <a:ext uri="{FF2B5EF4-FFF2-40B4-BE49-F238E27FC236}">
                <a16:creationId xmlns:a16="http://schemas.microsoft.com/office/drawing/2014/main" id="{D2EE5C6A-1FDD-9CF6-2FCD-C0DE12591E9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372131" y="3679956"/>
            <a:ext cx="418572" cy="418572"/>
          </a:xfrm>
          <a:prstGeom prst="rect">
            <a:avLst/>
          </a:prstGeom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F8B20137-5065-57C9-363C-42D3D7332E12}"/>
              </a:ext>
            </a:extLst>
          </p:cNvPr>
          <p:cNvSpPr txBox="1"/>
          <p:nvPr/>
        </p:nvSpPr>
        <p:spPr>
          <a:xfrm>
            <a:off x="1926193" y="3740397"/>
            <a:ext cx="29590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200" b="1" dirty="0"/>
              <a:t>Demo de Presentación </a:t>
            </a:r>
          </a:p>
        </p:txBody>
      </p:sp>
      <p:pic>
        <p:nvPicPr>
          <p:cNvPr id="13" name="CAP 1 LA LUZ">
            <a:hlinkClick r:id="" action="ppaction://media"/>
            <a:extLst>
              <a:ext uri="{FF2B5EF4-FFF2-40B4-BE49-F238E27FC236}">
                <a16:creationId xmlns:a16="http://schemas.microsoft.com/office/drawing/2014/main" id="{F0BFBE4A-DF89-A750-F0A7-FC8EE476A6B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23357" y="8129309"/>
            <a:ext cx="400110" cy="400110"/>
          </a:xfrm>
          <a:prstGeom prst="rect">
            <a:avLst/>
          </a:prstGeom>
        </p:spPr>
      </p:pic>
      <p:sp>
        <p:nvSpPr>
          <p:cNvPr id="16" name="CuadroTexto 15">
            <a:extLst>
              <a:ext uri="{FF2B5EF4-FFF2-40B4-BE49-F238E27FC236}">
                <a16:creationId xmlns:a16="http://schemas.microsoft.com/office/drawing/2014/main" id="{6C892ACF-63F5-DC8E-E0B9-B9C51D0F2912}"/>
              </a:ext>
            </a:extLst>
          </p:cNvPr>
          <p:cNvSpPr txBox="1"/>
          <p:nvPr/>
        </p:nvSpPr>
        <p:spPr>
          <a:xfrm>
            <a:off x="715695" y="4176567"/>
            <a:ext cx="3444656" cy="473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 PARA AUDIOLIBROS  CON VIDEO   </a:t>
            </a:r>
            <a:r>
              <a:rPr lang="es-MX" sz="1200" b="1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https://acortar.link/CCew9l</a:t>
            </a:r>
            <a:endParaRPr lang="es-MX" sz="1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6C6EF4CE-2548-B22E-CA18-E6AD93378396}"/>
              </a:ext>
            </a:extLst>
          </p:cNvPr>
          <p:cNvSpPr txBox="1"/>
          <p:nvPr/>
        </p:nvSpPr>
        <p:spPr>
          <a:xfrm>
            <a:off x="686671" y="4711529"/>
            <a:ext cx="3444656" cy="2759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SPOT </a:t>
            </a:r>
            <a:r>
              <a:rPr lang="es-MX" sz="1200" b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</a:t>
            </a: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VIDEO  </a:t>
            </a:r>
            <a:r>
              <a:rPr lang="es-MX" sz="1200" b="1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https://acortar.link/lx701S</a:t>
            </a:r>
            <a:endParaRPr lang="es-MX" sz="1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42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81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14635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accent2">
                <a:lumMod val="57000"/>
                <a:lumOff val="43000"/>
                <a:alpha val="94000"/>
              </a:schemeClr>
            </a:gs>
            <a:gs pos="100000">
              <a:schemeClr val="bg2">
                <a:shade val="96000"/>
                <a:satMod val="120000"/>
                <a:lumMod val="90000"/>
                <a:alpha val="73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/>
          <p:cNvSpPr txBox="1"/>
          <p:nvPr/>
        </p:nvSpPr>
        <p:spPr>
          <a:xfrm>
            <a:off x="1033417" y="8487185"/>
            <a:ext cx="4429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/>
              <a:t>Contacto:              +52 735 105 88 65 </a:t>
            </a:r>
          </a:p>
          <a:p>
            <a:pPr algn="ctr"/>
            <a:r>
              <a:rPr lang="es-MX" sz="1200" b="1" dirty="0"/>
              <a:t>E-mail :            bookodi12@gmail.com</a:t>
            </a: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3761">
            <a:off x="2908772" y="8528290"/>
            <a:ext cx="216152" cy="217117"/>
          </a:xfrm>
          <a:prstGeom prst="rect">
            <a:avLst/>
          </a:prstGeom>
        </p:spPr>
      </p:pic>
      <p:sp>
        <p:nvSpPr>
          <p:cNvPr id="7" name="CuadroTexto 6"/>
          <p:cNvSpPr txBox="1"/>
          <p:nvPr/>
        </p:nvSpPr>
        <p:spPr>
          <a:xfrm>
            <a:off x="737488" y="6589623"/>
            <a:ext cx="48577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latin typeface="Courgette" panose="02000603070400060004" pitchFamily="2" charset="0"/>
              </a:rPr>
              <a:t>Convierte todos tus escritos en sonido, para llevar al oído </a:t>
            </a:r>
          </a:p>
          <a:p>
            <a:pPr algn="ctr"/>
            <a:r>
              <a:rPr lang="es-MX" sz="1200" b="1" dirty="0">
                <a:latin typeface="Courgette" panose="02000603070400060004" pitchFamily="2" charset="0"/>
              </a:rPr>
              <a:t>una sensación más provocativa y emotiva de tus historias.</a:t>
            </a:r>
          </a:p>
          <a:p>
            <a:pPr algn="ctr"/>
            <a:r>
              <a:rPr lang="es-MX" sz="1200" b="1" dirty="0">
                <a:latin typeface="Courgette" panose="02000603070400060004" pitchFamily="2" charset="0"/>
              </a:rPr>
              <a:t>Novela, Cuento, Poesía, Textos Académicos.</a:t>
            </a:r>
          </a:p>
          <a:p>
            <a:pPr algn="ctr"/>
            <a:endParaRPr lang="es-MX" sz="1200" dirty="0"/>
          </a:p>
          <a:p>
            <a:pPr algn="ctr"/>
            <a:r>
              <a:rPr lang="es-MX" sz="1200" dirty="0"/>
              <a:t>Cualquier duda estamos a tus órdenes. </a:t>
            </a:r>
          </a:p>
        </p:txBody>
      </p:sp>
      <p:sp>
        <p:nvSpPr>
          <p:cNvPr id="10" name="CuadroTexto 9"/>
          <p:cNvSpPr txBox="1"/>
          <p:nvPr/>
        </p:nvSpPr>
        <p:spPr>
          <a:xfrm>
            <a:off x="380498" y="5730635"/>
            <a:ext cx="57349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s-MX" sz="1100" b="1" dirty="0"/>
              <a:t>OPCIONAL.- </a:t>
            </a:r>
            <a:r>
              <a:rPr lang="es-MX" sz="1100" dirty="0"/>
              <a:t>Si deseas después de los 3 meses de exclusividad con Amazon, o cualquier otra plataforma donde subas tu libro, podemos publicarlo gratuitamente en nuestro canal de YouTube donde estaremos subiendo Audiolibros para alcanzar suscriptores que busquen estos sitios y así dar a conocer más tu libro. 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2693" y="0"/>
            <a:ext cx="2828789" cy="2152075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E3CF2609-59AC-688D-483F-27F2587B09CE}"/>
              </a:ext>
            </a:extLst>
          </p:cNvPr>
          <p:cNvSpPr txBox="1"/>
          <p:nvPr/>
        </p:nvSpPr>
        <p:spPr>
          <a:xfrm>
            <a:off x="900724" y="7614894"/>
            <a:ext cx="4694515" cy="5984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s-MX" sz="1100" b="1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https://youtu.be/ZuhkSxnSabg</a:t>
            </a:r>
            <a:r>
              <a:rPr lang="es-MX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DEMO VOCES EN VIDEO  ROSALIA ODI</a:t>
            </a:r>
            <a:endParaRPr lang="es-MX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s-MX" sz="1100" b="1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https://youtu.be/7aVXcDQxR-o</a:t>
            </a:r>
            <a:r>
              <a:rPr lang="es-MX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DEMO LOCUCION  EN VIDEO</a:t>
            </a:r>
            <a:endParaRPr lang="es-MX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A5EC2774-ED0B-2E47-BADE-7272C2E29CC3}"/>
              </a:ext>
            </a:extLst>
          </p:cNvPr>
          <p:cNvSpPr txBox="1"/>
          <p:nvPr/>
        </p:nvSpPr>
        <p:spPr>
          <a:xfrm>
            <a:off x="620037" y="3474424"/>
            <a:ext cx="4852073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BOOKTRAILER</a:t>
            </a:r>
            <a:r>
              <a:rPr lang="es-MX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 LA LUZ DE DON MARCIAL </a:t>
            </a:r>
            <a:r>
              <a:rPr lang="es-MX" sz="1200" b="1" dirty="0">
                <a:ea typeface="Calibri" panose="020F0502020204030204" pitchFamily="34" charset="0"/>
                <a:cs typeface="Times New Roman" panose="02020603050405020304" pitchFamily="18" charset="0"/>
              </a:rPr>
              <a:t> en VIDEO</a:t>
            </a: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MX" sz="12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HTTPS://ACORTAR.LINK/CSR4HN</a:t>
            </a:r>
            <a:endParaRPr lang="es-MX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B18F0517-BF3B-036A-B19F-C73B4E219303}"/>
              </a:ext>
            </a:extLst>
          </p:cNvPr>
          <p:cNvSpPr txBox="1"/>
          <p:nvPr/>
        </p:nvSpPr>
        <p:spPr>
          <a:xfrm>
            <a:off x="620038" y="3954155"/>
            <a:ext cx="4852072" cy="773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CAP 2 LA LUZ DE DON MARCIAL SIN MUSICA  en VIDEO</a:t>
            </a:r>
            <a:r>
              <a:rPr lang="es-MX" sz="1200" b="1" dirty="0"/>
              <a:t>   </a:t>
            </a:r>
            <a:r>
              <a:rPr lang="es-MX" sz="1200" b="1" dirty="0">
                <a:hlinkClick r:id="rId7"/>
              </a:rPr>
              <a:t>https://acortar.link/bUSE68</a:t>
            </a:r>
            <a:endParaRPr lang="es-MX" sz="1200" b="1" dirty="0"/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s-MX" sz="1200" b="1" dirty="0"/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29117364-61EE-374D-B46D-05278C0536DE}"/>
              </a:ext>
            </a:extLst>
          </p:cNvPr>
          <p:cNvSpPr txBox="1"/>
          <p:nvPr/>
        </p:nvSpPr>
        <p:spPr>
          <a:xfrm>
            <a:off x="620036" y="4504722"/>
            <a:ext cx="4954045" cy="473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s-MX" sz="1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SPOT DE LANZAMIENTO DE UN LIBRO en VIDEO    </a:t>
            </a:r>
            <a:r>
              <a:rPr lang="es-MX" sz="1200" b="1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https://acortar.link/HPTiD3</a:t>
            </a:r>
            <a:endParaRPr lang="es-MX" sz="1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8AC68DD3-24FF-2B40-810F-AE44B79F3CC6}"/>
              </a:ext>
            </a:extLst>
          </p:cNvPr>
          <p:cNvSpPr txBox="1"/>
          <p:nvPr/>
        </p:nvSpPr>
        <p:spPr>
          <a:xfrm>
            <a:off x="598668" y="4983667"/>
            <a:ext cx="414836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MX" dirty="0"/>
              <a:t> </a:t>
            </a:r>
            <a:r>
              <a:rPr lang="es-MX" sz="1200" b="1" dirty="0"/>
              <a:t>POEMA en VIDEO   </a:t>
            </a:r>
          </a:p>
          <a:p>
            <a:r>
              <a:rPr lang="es-MX" sz="1200" b="1" dirty="0"/>
              <a:t> </a:t>
            </a:r>
            <a:r>
              <a:rPr lang="es-MX" sz="1200" b="1" dirty="0">
                <a:hlinkClick r:id="rId9"/>
              </a:rPr>
              <a:t>https://acortar.link/izZDZC</a:t>
            </a:r>
            <a:endParaRPr lang="es-MX" sz="1200" b="1" dirty="0"/>
          </a:p>
          <a:p>
            <a:endParaRPr lang="es-MX" sz="1200" b="1" dirty="0"/>
          </a:p>
        </p:txBody>
      </p:sp>
      <p:graphicFrame>
        <p:nvGraphicFramePr>
          <p:cNvPr id="18" name="Tabla 17">
            <a:extLst>
              <a:ext uri="{FF2B5EF4-FFF2-40B4-BE49-F238E27FC236}">
                <a16:creationId xmlns:a16="http://schemas.microsoft.com/office/drawing/2014/main" id="{20B10EAC-401B-E7D0-4832-3B93ED7E0E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1804588"/>
              </p:ext>
            </p:extLst>
          </p:nvPr>
        </p:nvGraphicFramePr>
        <p:xfrm>
          <a:off x="655265" y="1881854"/>
          <a:ext cx="4760913" cy="1216377"/>
        </p:xfrm>
        <a:graphic>
          <a:graphicData uri="http://schemas.openxmlformats.org/drawingml/2006/table">
            <a:tbl>
              <a:tblPr/>
              <a:tblGrid>
                <a:gridCol w="1029790">
                  <a:extLst>
                    <a:ext uri="{9D8B030D-6E8A-4147-A177-3AD203B41FA5}">
                      <a16:colId xmlns:a16="http://schemas.microsoft.com/office/drawing/2014/main" val="957920161"/>
                    </a:ext>
                  </a:extLst>
                </a:gridCol>
                <a:gridCol w="1387978">
                  <a:extLst>
                    <a:ext uri="{9D8B030D-6E8A-4147-A177-3AD203B41FA5}">
                      <a16:colId xmlns:a16="http://schemas.microsoft.com/office/drawing/2014/main" val="657365892"/>
                    </a:ext>
                  </a:extLst>
                </a:gridCol>
                <a:gridCol w="1186497">
                  <a:extLst>
                    <a:ext uri="{9D8B030D-6E8A-4147-A177-3AD203B41FA5}">
                      <a16:colId xmlns:a16="http://schemas.microsoft.com/office/drawing/2014/main" val="193040654"/>
                    </a:ext>
                  </a:extLst>
                </a:gridCol>
                <a:gridCol w="1156648">
                  <a:extLst>
                    <a:ext uri="{9D8B030D-6E8A-4147-A177-3AD203B41FA5}">
                      <a16:colId xmlns:a16="http://schemas.microsoft.com/office/drawing/2014/main" val="585378571"/>
                    </a:ext>
                  </a:extLst>
                </a:gridCol>
              </a:tblGrid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AUDIOLIBRO 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COSTO X HORA 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COSTO X  2 HRS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 HRS A MÁS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891106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BASICO 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PRODUCIDA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PRODUCIDAS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 HORA A :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7735594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SOLO 1 VOZ  SIN MUSICA 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$ 1,500.-MXN /75 USD/ 68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$ 2,700.-MXN /135 USD/ 122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$ 1,350.-MXN /67.5 USD/61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59635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MEDIO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1933455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VOZ Y MUSICA DE FONDO 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$ 1,700.-MXN /85 USD/77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$ 3,100.- MXN / 155 USD/ 140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$ 1,500.-MXN /75 USD/68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6678111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ALTO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5880217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VOZ MUSICA Y EFECTOS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$ 2,400.-MXN/ 120 USD/109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$ 4,600.- MXN /230 USD/209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$2,200.-MXN/ 110 USD/100EUR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2750942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COMPLEJO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8F6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284201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VOCES DE PERSONAJES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6014766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EFECTOS DE SONIDO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8667315"/>
                  </a:ext>
                </a:extLst>
              </a:tr>
              <a:tr h="11193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MUSICA 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$ 3,300.- MXN/165 USD/150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$ 6,200.- MXN / 310 USD/282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s-MX" sz="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$ 3,000.-MXN /150 USD/136 EUR</a:t>
                      </a:r>
                    </a:p>
                  </a:txBody>
                  <a:tcPr marL="5597" marR="5597" marT="559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86540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02024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a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ac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396</TotalTime>
  <Words>575</Words>
  <Application>Microsoft Office PowerPoint</Application>
  <PresentationFormat>Carta (216 x 279 mm)</PresentationFormat>
  <Paragraphs>84</Paragraphs>
  <Slides>2</Slides>
  <Notes>0</Notes>
  <HiddenSlides>0</HiddenSlides>
  <MMClips>3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</vt:i4>
      </vt:variant>
    </vt:vector>
  </HeadingPairs>
  <TitlesOfParts>
    <vt:vector size="8" baseType="lpstr">
      <vt:lpstr>Arial</vt:lpstr>
      <vt:lpstr>Calibri</vt:lpstr>
      <vt:lpstr>Courgette</vt:lpstr>
      <vt:lpstr>Trebuchet MS</vt:lpstr>
      <vt:lpstr>Wingdings 3</vt:lpstr>
      <vt:lpstr>Faceta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Rosalia</dc:creator>
  <cp:lastModifiedBy>Personal</cp:lastModifiedBy>
  <cp:revision>23</cp:revision>
  <dcterms:created xsi:type="dcterms:W3CDTF">2022-11-25T01:26:53Z</dcterms:created>
  <dcterms:modified xsi:type="dcterms:W3CDTF">2025-11-03T20:42:52Z</dcterms:modified>
</cp:coreProperties>
</file>